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149" y="2404534"/>
            <a:ext cx="9326880" cy="1646302"/>
          </a:xfrm>
        </p:spPr>
        <p:txBody>
          <a:bodyPr/>
          <a:lstStyle/>
          <a:p>
            <a:pPr algn="ctr"/>
            <a:r>
              <a:rPr lang="en-US" dirty="0" err="1" smtClean="0"/>
              <a:t>Pineview</a:t>
            </a:r>
            <a:r>
              <a:rPr lang="en-US" dirty="0" smtClean="0"/>
              <a:t> Elementary School</a:t>
            </a:r>
            <a:br>
              <a:rPr lang="en-US" dirty="0" smtClean="0"/>
            </a:br>
            <a:r>
              <a:rPr lang="en-US" dirty="0" smtClean="0"/>
              <a:t>Virtual Pre-K Orientation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2020-2021</a:t>
            </a:r>
            <a:endParaRPr lang="en-US" sz="3600" dirty="0"/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21829" y="1002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School Supplies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 Thin Towel or Blanket (labeled)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1 </a:t>
            </a:r>
            <a:r>
              <a:rPr lang="en-US" sz="3200" dirty="0" err="1" smtClean="0"/>
              <a:t>Ziplock</a:t>
            </a:r>
            <a:r>
              <a:rPr lang="en-US" sz="3200" dirty="0" smtClean="0"/>
              <a:t> bag with a complete change of clothing (including socks and underwear)</a:t>
            </a:r>
            <a:endParaRPr lang="en-US" sz="3200" dirty="0"/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4402" y="715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School Start Times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658983"/>
            <a:ext cx="9720701" cy="493776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The start date for the new school year is Monday, August </a:t>
            </a:r>
            <a:r>
              <a:rPr lang="en-US" sz="2600" dirty="0" smtClean="0"/>
              <a:t>31</a:t>
            </a:r>
            <a:r>
              <a:rPr lang="en-US" sz="2600" baseline="30000" dirty="0" smtClean="0"/>
              <a:t>st</a:t>
            </a:r>
            <a:endParaRPr lang="en-US" sz="2600" dirty="0"/>
          </a:p>
          <a:p>
            <a:endParaRPr lang="en-US" sz="2600" dirty="0"/>
          </a:p>
          <a:p>
            <a:pPr marL="0" indent="0" algn="ctr">
              <a:buNone/>
            </a:pPr>
            <a:r>
              <a:rPr lang="en-US" sz="2600" b="1" dirty="0"/>
              <a:t>Arriving to </a:t>
            </a:r>
            <a:r>
              <a:rPr lang="en-US" sz="2600" b="1" dirty="0" smtClean="0"/>
              <a:t>School</a:t>
            </a:r>
          </a:p>
          <a:p>
            <a:pPr marL="0" indent="0" algn="ctr">
              <a:buNone/>
            </a:pPr>
            <a:endParaRPr lang="en-US" sz="2600" dirty="0"/>
          </a:p>
          <a:p>
            <a:pPr lvl="0"/>
            <a:r>
              <a:rPr lang="en-US" sz="2600" dirty="0" smtClean="0"/>
              <a:t>Supervision </a:t>
            </a:r>
            <a:r>
              <a:rPr lang="en-US" sz="2600" dirty="0"/>
              <a:t>of students begin at 7:45am</a:t>
            </a:r>
          </a:p>
          <a:p>
            <a:pPr lvl="0"/>
            <a:r>
              <a:rPr lang="en-US" sz="2600" dirty="0"/>
              <a:t>Breakfast begins at 7:45am</a:t>
            </a:r>
          </a:p>
          <a:p>
            <a:pPr lvl="0"/>
            <a:r>
              <a:rPr lang="en-US" sz="2600" dirty="0"/>
              <a:t>Class starts at 8:05am</a:t>
            </a:r>
          </a:p>
          <a:p>
            <a:pPr lvl="0"/>
            <a:r>
              <a:rPr lang="en-US" sz="2600" dirty="0"/>
              <a:t>Students are tardy after 8:15am</a:t>
            </a:r>
          </a:p>
          <a:p>
            <a:pPr lvl="0"/>
            <a:r>
              <a:rPr lang="en-US" sz="2600" dirty="0"/>
              <a:t>School ends at 2:50pm</a:t>
            </a:r>
          </a:p>
          <a:p>
            <a:pPr lvl="0"/>
            <a:r>
              <a:rPr lang="en-US" sz="2600" dirty="0"/>
              <a:t>Students must be picked up by 3:20pm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endParaRPr lang="en-US" sz="2600" dirty="0"/>
          </a:p>
          <a:p>
            <a:endParaRPr lang="en-US" dirty="0"/>
          </a:p>
        </p:txBody>
      </p:sp>
      <p:pic>
        <p:nvPicPr>
          <p:cNvPr id="4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399" y="66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Sample Pre-K Schedule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45474"/>
            <a:ext cx="9799078" cy="526433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Arrival</a:t>
            </a:r>
          </a:p>
          <a:p>
            <a:pPr lvl="0"/>
            <a:r>
              <a:rPr lang="en-US" dirty="0"/>
              <a:t>Breakfast</a:t>
            </a:r>
          </a:p>
          <a:p>
            <a:pPr lvl="0"/>
            <a:r>
              <a:rPr lang="en-US" dirty="0"/>
              <a:t>Opening </a:t>
            </a:r>
            <a:r>
              <a:rPr lang="en-US" dirty="0" smtClean="0"/>
              <a:t>Routines</a:t>
            </a:r>
          </a:p>
          <a:p>
            <a:pPr lvl="0"/>
            <a:r>
              <a:rPr lang="en-US" dirty="0" smtClean="0"/>
              <a:t>Social Emotional Learning</a:t>
            </a:r>
            <a:endParaRPr lang="en-US" dirty="0"/>
          </a:p>
          <a:p>
            <a:pPr lvl="0"/>
            <a:r>
              <a:rPr lang="en-US" dirty="0"/>
              <a:t>Phonics Instruction</a:t>
            </a:r>
          </a:p>
          <a:p>
            <a:pPr lvl="0"/>
            <a:r>
              <a:rPr lang="en-US" dirty="0"/>
              <a:t>Read </a:t>
            </a:r>
            <a:r>
              <a:rPr lang="en-US" dirty="0" err="1"/>
              <a:t>A</a:t>
            </a:r>
            <a:r>
              <a:rPr lang="en-US" dirty="0" err="1" smtClean="0"/>
              <a:t>louds</a:t>
            </a:r>
            <a:endParaRPr lang="en-US" dirty="0"/>
          </a:p>
          <a:p>
            <a:pPr lvl="0"/>
            <a:r>
              <a:rPr lang="en-US" dirty="0"/>
              <a:t>Literacy, </a:t>
            </a:r>
            <a:r>
              <a:rPr lang="en-US" dirty="0" smtClean="0"/>
              <a:t>Math, Science, Physical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/>
              <a:t>Study </a:t>
            </a:r>
            <a:r>
              <a:rPr lang="en-US" dirty="0" smtClean="0"/>
              <a:t>Rotations</a:t>
            </a:r>
            <a:endParaRPr lang="en-US" dirty="0"/>
          </a:p>
          <a:p>
            <a:pPr lvl="0"/>
            <a:r>
              <a:rPr lang="en-US" dirty="0"/>
              <a:t>Music and Movement</a:t>
            </a:r>
          </a:p>
          <a:p>
            <a:pPr lvl="0"/>
            <a:r>
              <a:rPr lang="en-US" dirty="0"/>
              <a:t>Lunch</a:t>
            </a:r>
          </a:p>
          <a:p>
            <a:pPr lvl="0"/>
            <a:r>
              <a:rPr lang="en-US" dirty="0"/>
              <a:t>Choice Time</a:t>
            </a:r>
          </a:p>
          <a:p>
            <a:pPr lvl="0"/>
            <a:r>
              <a:rPr lang="en-US" dirty="0"/>
              <a:t>Instructional Technology</a:t>
            </a:r>
          </a:p>
          <a:p>
            <a:pPr lvl="0"/>
            <a:r>
              <a:rPr lang="en-US" dirty="0"/>
              <a:t>Outdoor Experience </a:t>
            </a:r>
          </a:p>
          <a:p>
            <a:pPr lvl="0"/>
            <a:r>
              <a:rPr lang="en-US" dirty="0"/>
              <a:t>Rest</a:t>
            </a:r>
          </a:p>
          <a:p>
            <a:pPr lvl="0"/>
            <a:r>
              <a:rPr lang="en-US" dirty="0"/>
              <a:t>Dismissal </a:t>
            </a:r>
          </a:p>
          <a:p>
            <a:endParaRPr lang="en-US" dirty="0"/>
          </a:p>
        </p:txBody>
      </p:sp>
      <p:pic>
        <p:nvPicPr>
          <p:cNvPr id="4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4403" y="735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Drop Off and Pick Up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9977"/>
            <a:ext cx="9655386" cy="5159829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Parent drop off is located in the roundabout in front of the pre-k building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/>
              <a:t> Parent pickup is located at the NE corner of Coleman St and Walcott St. </a:t>
            </a:r>
          </a:p>
          <a:p>
            <a:pPr lvl="0"/>
            <a:r>
              <a:rPr lang="en-US" sz="2000" dirty="0"/>
              <a:t>Dismissal begins at 2:50pm. </a:t>
            </a:r>
          </a:p>
          <a:p>
            <a:pPr lvl="0"/>
            <a:r>
              <a:rPr lang="en-US" sz="2000" dirty="0"/>
              <a:t>Students needing to be checked out before 2:50pm will need to be signed out by a parent or guardian in the front office. </a:t>
            </a:r>
          </a:p>
          <a:p>
            <a:pPr lvl="0"/>
            <a:r>
              <a:rPr lang="en-US" sz="2000" dirty="0"/>
              <a:t>Transportation changes cannot be made after 2:30pm. </a:t>
            </a:r>
          </a:p>
          <a:p>
            <a:pPr lvl="0"/>
            <a:r>
              <a:rPr lang="en-US" sz="2000" dirty="0"/>
              <a:t>Parents will need to communicate with the front office staff, and submit a change in transportation in writing. Verbal communication via the student is not permissible. </a:t>
            </a:r>
          </a:p>
          <a:p>
            <a:r>
              <a:rPr lang="en-US" sz="2000" dirty="0"/>
              <a:t>Dismissal ends at 3:05pm. After 3:05pm, parents will need to report to the front office to sign students out of school for the day. </a:t>
            </a:r>
          </a:p>
        </p:txBody>
      </p:sp>
      <p:pic>
        <p:nvPicPr>
          <p:cNvPr id="5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6023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Thank You for Choosing </a:t>
            </a:r>
            <a:r>
              <a:rPr lang="en-US" sz="4000" dirty="0" err="1" smtClean="0"/>
              <a:t>Pineview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/>
          <a:lstStyle/>
          <a:p>
            <a:pPr algn="ctr"/>
            <a:r>
              <a:rPr lang="en-US" sz="2000" dirty="0" err="1" smtClean="0"/>
              <a:t>Pineview</a:t>
            </a:r>
            <a:r>
              <a:rPr lang="en-US" sz="2000" dirty="0" smtClean="0"/>
              <a:t> Pre-K Teachers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                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Alecia McCray                                                                 Anisha Banks</a:t>
            </a:r>
            <a:endParaRPr lang="en-US" dirty="0"/>
          </a:p>
        </p:txBody>
      </p:sp>
      <p:pic>
        <p:nvPicPr>
          <p:cNvPr id="1026" name="Picture 2" descr="https://www.leonschools.net/cms/lib/FL01903265/Centricity/Domain/886/McCray_Alecia_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707613"/>
            <a:ext cx="2483122" cy="24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leonschools.net/cms/lib/FL01903265/Centricity/Domain/886/Banks_Anisha_crop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06" y="2707613"/>
            <a:ext cx="2520996" cy="2483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22674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8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260</Words>
  <Application>Microsoft Office PowerPoint</Application>
  <PresentationFormat>Widescreen</PresentationFormat>
  <Paragraphs>51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Pineview Elementary School Virtual Pre-K Orientation  </vt:lpstr>
      <vt:lpstr>School Supplies</vt:lpstr>
      <vt:lpstr>School Start Times</vt:lpstr>
      <vt:lpstr>Sample Pre-K Schedule </vt:lpstr>
      <vt:lpstr>Drop Off and Pick Up </vt:lpstr>
      <vt:lpstr>Thank You for Choosing Pineview!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Pineview Elementary School Virtual Pre-K Orientation</dc:title>
  <dc:creator>McCray, Alecia</dc:creator>
  <cp:lastModifiedBy>McCray, Alecia</cp:lastModifiedBy>
  <cp:revision>6</cp:revision>
  <dcterms:created xsi:type="dcterms:W3CDTF">2020-08-22T21:29:19Z</dcterms:created>
  <dcterms:modified xsi:type="dcterms:W3CDTF">2020-08-24T12:19:46Z</dcterms:modified>
</cp:coreProperties>
</file>